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
  </p:notesMasterIdLst>
  <p:sldIdLst>
    <p:sldId id="263" r:id="rId3"/>
    <p:sldId id="257" r:id="rId4"/>
    <p:sldId id="258" r:id="rId6"/>
    <p:sldId id="259" r:id="rId7"/>
    <p:sldId id="265" r:id="rId8"/>
    <p:sldId id="269" r:id="rId9"/>
    <p:sldId id="270" r:id="rId10"/>
    <p:sldId id="268" r:id="rId11"/>
    <p:sldId id="260" r:id="rId12"/>
    <p:sldId id="261" r:id="rId13"/>
    <p:sldId id="262" r:id="rId14"/>
  </p:sldIdLst>
  <p:sldSz cx="9144000" cy="5143500" type="screen16x9"/>
  <p:notesSz cx="6858000" cy="9144000"/>
  <p:embeddedFontLst>
    <p:embeddedFont>
      <p:font typeface="Public Sans"/>
      <p:regular r:id="rId18"/>
    </p:embeddedFont>
    <p:embeddedFont>
      <p:font typeface="Calibri" panose="020F0502020204030204"/>
      <p:regular r:id="rId19"/>
    </p:embeddedFont>
    <p:embeddedFont>
      <p:font typeface="EB Garamond" panose="00000500000000000000"/>
      <p:regular r:id="rId20"/>
      <p:bold r:id="rId21"/>
      <p:italic r:id="rId22"/>
      <p:boldItalic r:id="rId23"/>
    </p:embeddedFont>
    <p:embeddedFont>
      <p:font typeface="EB Garamond Medium" panose="00000600000000000000"/>
      <p:regular r:id="rId24"/>
    </p:embeddedFont>
    <p:embeddedFont>
      <p:font typeface="Tahoma" panose="020B0604030504040204" pitchFamily="34" charset="0"/>
      <p:regular r:id="rId25"/>
      <p:bold r:id="rId26"/>
    </p:embeddedFont>
    <p:embeddedFont>
      <p:font typeface="EB Garamond SemiBold" panose="00000700000000000000"/>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1B0B87E-BAB3-4EDD-83A3-26742FE373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102" d="100"/>
          <a:sy n="102" d="100"/>
        </p:scale>
        <p:origin x="-456"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4" Type="http://schemas.openxmlformats.org/officeDocument/2006/relationships/image" Target="../media/image32.png"/><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5" name="Google Shape;85;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3" name="Google Shape;93;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21" name="Google Shape;221;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8" name="Google Shape;28;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41" name="Google Shape;41;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84" name="Google Shape;1484;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1" name="Google Shape;1491;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8" name="Google Shape;1498;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05" name="Google Shape;1505;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05" name="Google Shape;1605;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2" name="Google Shape;1612;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4" name="Google Shape;64;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1" name="Google Shape;1621;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31" name="Google Shape;1631;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64" name="Google Shape;1664;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70" name="Google Shape;1670;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73" name="Google Shape;1673;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1993" y="2640950"/>
            <a:ext cx="4614862" cy="1702450"/>
          </a:xfrm>
        </p:spPr>
        <p:txBody>
          <a:bodyPr/>
          <a:lstStyle/>
          <a:p>
            <a:r>
              <a:rPr lang="en-IN" dirty="0"/>
              <a:t>E-Commerce iWorld   WEBSITE</a:t>
            </a:r>
            <a:endParaRPr lang="en-IN" dirty="0"/>
          </a:p>
          <a:p>
            <a:endParaRPr lang="en-IN" dirty="0"/>
          </a:p>
          <a:p>
            <a:r>
              <a:rPr lang="en-IN" dirty="0"/>
              <a:t>   </a:t>
            </a:r>
            <a:r>
              <a:rPr lang="en-IN" dirty="0" smtClean="0"/>
              <a:t>Task-4</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lang="en-US"/>
          </a:p>
        </p:txBody>
      </p:sp>
      <p:sp>
        <p:nvSpPr>
          <p:cNvPr id="4" name="Google Shape;1880;p212"/>
          <p:cNvSpPr txBox="1"/>
          <p:nvPr/>
        </p:nvSpPr>
        <p:spPr>
          <a:xfrm>
            <a:off x="3984171" y="1983965"/>
            <a:ext cx="3144416" cy="707846"/>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lgn="l"/>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https://github.com/Yagavi17/Task4_BackEnd</a:t>
            </a:r>
            <a:b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br>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https://github.com/RishmaRamesh/Task4_BackEnd</a:t>
            </a:r>
            <a:b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br>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https://github.com/Sowms02/Task4_BackEnd</a:t>
            </a:r>
            <a:b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br>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https://github.com/nusrat160nj/Task4_backend</a:t>
            </a:r>
            <a:endParaRPr lang="en-AU" sz="10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1"/>
          <a:srcRect/>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30" dirty="0">
                <a:solidFill>
                  <a:schemeClr val="lt2"/>
                </a:solidFill>
                <a:latin typeface="EB Garamond" panose="00000500000000000000"/>
                <a:ea typeface="EB Garamond" panose="00000500000000000000"/>
                <a:cs typeface="EB Garamond" panose="00000500000000000000"/>
                <a:sym typeface="EB Garamond" panose="00000500000000000000"/>
              </a:rPr>
              <a:t>ASTROLOGY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00" y="980768"/>
            <a:ext cx="4279817" cy="1364757"/>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The website provides the same generic zodiac sign insights to all users, regardless of their birthdate or other personal details. This one-size-fits-all approach fails to resonate with users, as they seek content that is tailored to their unique personality traits and life circumstances.</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1"/>
          <a:srcRect/>
          <a:stretch>
            <a:fillRect/>
          </a:stretch>
        </p:blipFill>
        <p:spPr>
          <a:xfrm>
            <a:off x="1296858" y="-2310496"/>
            <a:ext cx="9144000" cy="5143500"/>
          </a:xfrm>
          <a:prstGeom prst="rect">
            <a:avLst/>
          </a:prstGeom>
          <a:noFill/>
          <a:ln>
            <a:noFill/>
          </a:ln>
        </p:spPr>
      </p:pic>
      <p:graphicFrame>
        <p:nvGraphicFramePr>
          <p:cNvPr id="1842" name="Google Shape;1842;p210"/>
          <p:cNvGraphicFramePr/>
          <p:nvPr/>
        </p:nvGraphicFramePr>
        <p:xfrm>
          <a:off x="144700" y="2345525"/>
          <a:ext cx="4279816" cy="1981050"/>
        </p:xfrm>
        <a:graphic>
          <a:graphicData uri="http://schemas.openxmlformats.org/drawingml/2006/table">
            <a:tbl>
              <a:tblPr>
                <a:noFill/>
                <a:tableStyleId>{E1B0B87E-BAB3-4EDD-83A3-26742FE373EF}</a:tableStyleId>
              </a:tblPr>
              <a:tblGrid>
                <a:gridCol w="1739518"/>
                <a:gridCol w="1725917"/>
                <a:gridCol w="814381"/>
              </a:tblGrid>
              <a:tr h="394431">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ea typeface="Tahoma" panose="020B0604030504040204" pitchFamily="34" charset="0"/>
                          <a:cs typeface="Times New Roman" panose="02020603050405020304" pitchFamily="18" charset="0"/>
                          <a:sym typeface="+mn-ea"/>
                        </a:rPr>
                        <a:t>au721220104029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Nusrat Jahan</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au721220104038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Rishma</a:t>
                      </a:r>
                      <a:r>
                        <a:rPr lang="en-IN" sz="1400" b="1" dirty="0">
                          <a:solidFill>
                            <a:srgbClr val="FFFF00"/>
                          </a:solidFill>
                          <a:latin typeface="Times New Roman" panose="02020603050405020304" pitchFamily="18" charset="0"/>
                          <a:cs typeface="Times New Roman" panose="02020603050405020304" pitchFamily="18" charset="0"/>
                          <a:sym typeface="+mn-ea"/>
                        </a:rPr>
                        <a:t> </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au721220104049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Sowmya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au721220104063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Yagavi</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4294967295"/>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Create UI and implement various components using react</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Split design into components and Higher order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Define structure of the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Set the basic ui components with dummy data</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Integrate the APIs to frontend to ensure the dynamic feature of website</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Point base api to the severs base url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Design api calls for each element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Handle errors in the output</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Render output of apis to different low level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Secure content of post apisx</a:t>
            </a:r>
            <a:endParaRPr sz="13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8" name="Google Shape;1848;g2139dc51b5f_0_0"/>
          <p:cNvSpPr txBox="1">
            <a:spLocks noGrp="1"/>
          </p:cNvSpPr>
          <p:nvPr>
            <p:ph type="body" idx="4294967295"/>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Developing complicated UI using react components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Using props drilling and context to pass variables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Getting familiar with different type of api calls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Handling different input data</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a:t>
            </a: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2</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g2139dc51b5f_0_0"/>
          <p:cNvPicPr preferRelativeResize="0"/>
          <p:nvPr/>
        </p:nvPicPr>
        <p:blipFill rotWithShape="1">
          <a:blip r:embed="rId1"/>
          <a:srcRect l="-61190" t="-2110" r="61190" b="211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pic>
        <p:nvPicPr>
          <p:cNvPr id="1859" name="Google Shape;1859;g2139e008f02_0_0"/>
          <p:cNvPicPr preferRelativeResize="0"/>
          <p:nvPr/>
        </p:nvPicPr>
        <p:blipFill rotWithShape="1">
          <a:blip r:embed="rId1"/>
          <a:srcRect l="-65210" t="3320" r="65210" b="-3320"/>
          <a:stretch>
            <a:fillRect/>
          </a:stretch>
        </p:blipFill>
        <p:spPr>
          <a:xfrm>
            <a:off x="128587" y="-2328074"/>
            <a:ext cx="9144000" cy="5143500"/>
          </a:xfrm>
          <a:prstGeom prst="rect">
            <a:avLst/>
          </a:prstGeom>
          <a:noFill/>
          <a:ln>
            <a:noFill/>
          </a:ln>
        </p:spPr>
      </p:pic>
      <p:sp>
        <p:nvSpPr>
          <p:cNvPr id="1860" name="Google Shape;1860;g2139e008f02_0_0"/>
          <p:cNvSpPr txBox="1"/>
          <p:nvPr/>
        </p:nvSpPr>
        <p:spPr>
          <a:xfrm>
            <a:off x="546804" y="35327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3" name="TextBox 2"/>
          <p:cNvSpPr txBox="1"/>
          <p:nvPr/>
        </p:nvSpPr>
        <p:spPr>
          <a:xfrm>
            <a:off x="1035844" y="555722"/>
            <a:ext cx="7715249" cy="3484245"/>
          </a:xfrm>
          <a:prstGeom prst="rect">
            <a:avLst/>
          </a:prstGeom>
          <a:noFill/>
        </p:spPr>
        <p:txBody>
          <a:bodyPr wrap="square">
            <a:spAutoFit/>
          </a:bodyPr>
          <a:lstStyle/>
          <a:p>
            <a:pPr marL="171450" indent="-171450">
              <a:buFont typeface="Arial" panose="020B0604020202020204" pitchFamily="34" charset="0"/>
              <a:buChar char="•"/>
            </a:pPr>
            <a:r>
              <a:rPr lang="en-IN" sz="1050" dirty="0"/>
              <a:t>Requirements: Need to offer iPhones at a lower price with the same model on the release day.Improve customer support and address user inquiries about the product.</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User Data Collection: Collect user data for market research and customer profiles.Gather data on user questions and issues with the iPhone purchase process.</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E-commerce Insights:Analyze e-commerce data to identify pricing strategies for offering iPhones at lower prices. Monitor user behavior on the website for optimization.</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Fact-Checking: Verify the accuracy of product information on the website. Ensure that all claims about iPhone models and prices are truthful and up-to-date.</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Content Management: Maintain a well-organized and updated website with accurate product information. Manage customer reviews and feedback effectively.</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Technology Stack: Use PHP, JavaScript, and MySQL for web development, we use React JS for the front-end</a:t>
            </a:r>
            <a:endParaRPr lang="en-IN" sz="1050" dirty="0"/>
          </a:p>
          <a:p>
            <a:pPr marL="171450" indent="-171450">
              <a:buFont typeface="Arial" panose="020B0604020202020204" pitchFamily="34" charset="0"/>
              <a:buChar char="•"/>
            </a:pPr>
            <a:endParaRPr lang="en-IN" sz="1050" dirty="0"/>
          </a:p>
          <a:p>
            <a:pPr marL="171450" indent="-171450">
              <a:buFont typeface="Arial" panose="020B0604020202020204" pitchFamily="34" charset="0"/>
              <a:buChar char="•"/>
            </a:pPr>
            <a:r>
              <a:rPr lang="en-IN" sz="1050" dirty="0"/>
              <a:t>User Data Collection: Create a user-friendly interface to buy different iphone in affordable price.</a:t>
            </a:r>
            <a:endParaRPr lang="en-IN" sz="1050" dirty="0"/>
          </a:p>
          <a:p>
            <a:pPr marL="0" indent="0">
              <a:buFont typeface="Arial" panose="020B0604020202020204" pitchFamily="34" charset="0"/>
              <a:buNone/>
            </a:pPr>
            <a:r>
              <a:rPr lang="en-IN" sz="1050" dirty="0"/>
              <a:t>.</a:t>
            </a:r>
            <a:endParaRPr lang="en-IN" sz="1050" dirty="0"/>
          </a:p>
          <a:p>
            <a:pPr marL="171450" indent="-171450">
              <a:buFont typeface="Arial" panose="020B0604020202020204" pitchFamily="34" charset="0"/>
              <a:buChar char="•"/>
            </a:pPr>
            <a:endParaRPr lang="en-IN" sz="1050" dirty="0"/>
          </a:p>
          <a:p>
            <a:endParaRPr lang="en-IN" sz="1050" dirty="0"/>
          </a:p>
        </p:txBody>
      </p:sp>
      <p:sp>
        <p:nvSpPr>
          <p:cNvPr id="2" name="Text Box 1"/>
          <p:cNvSpPr txBox="1"/>
          <p:nvPr/>
        </p:nvSpPr>
        <p:spPr>
          <a:xfrm>
            <a:off x="1035050" y="3913505"/>
            <a:ext cx="7330440" cy="1009015"/>
          </a:xfrm>
          <a:prstGeom prst="rect">
            <a:avLst/>
          </a:prstGeom>
          <a:noFill/>
        </p:spPr>
        <p:txBody>
          <a:bodyPr wrap="square" rtlCol="0">
            <a:noAutofit/>
          </a:bodyPr>
          <a:lstStyle/>
          <a:p>
            <a:r>
              <a:rPr lang="en-US" sz="1200">
                <a:latin typeface="+mj-lt"/>
                <a:cs typeface="+mj-lt"/>
              </a:rPr>
              <a:t>To meet customer demands, iPhone-Apple(IN) aims to provide the latest iPhone models at lower prices on release day, but currently lacks effective customer support. To achieve this, they need to collect user data for market research and address user inquiries. This requires analyzing e-commerce data for pricing strategies and maintaining accurate information on their website. Ensuring the veracity of product details and managing content is vital. Additionally, they should conduct testing and deploy updates as necessary to enhance their e-commerce platform and customer support systems.</a:t>
            </a:r>
            <a:endParaRPr lang="en-US" sz="1200">
              <a:latin typeface="+mj-lt"/>
              <a:cs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smtClean="0">
                <a:solidFill>
                  <a:schemeClr val="bg2"/>
                </a:solidFill>
                <a:latin typeface="Times New Roman" panose="02020603050405020304" pitchFamily="18" charset="0"/>
                <a:cs typeface="Times New Roman" panose="02020603050405020304" pitchFamily="18" charset="0"/>
              </a:rPr>
              <a:t>Progress </a:t>
            </a:r>
            <a:r>
              <a:rPr lang="en-US" b="1" dirty="0" smtClean="0">
                <a:solidFill>
                  <a:schemeClr val="bg2"/>
                </a:solidFill>
                <a:latin typeface="Times New Roman" panose="02020603050405020304" pitchFamily="18" charset="0"/>
                <a:cs typeface="Times New Roman" panose="02020603050405020304" pitchFamily="18" charset="0"/>
              </a:rPr>
              <a:t>Screenshot- BACKEND</a:t>
            </a:r>
            <a:endParaRPr lang="en-IN" b="1" dirty="0">
              <a:solidFill>
                <a:schemeClr val="bg2"/>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4399" y="818559"/>
            <a:ext cx="7165910" cy="40308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smtClean="0">
                <a:solidFill>
                  <a:schemeClr val="bg2"/>
                </a:solidFill>
                <a:latin typeface="Times New Roman" panose="02020603050405020304" pitchFamily="18" charset="0"/>
                <a:cs typeface="Times New Roman" panose="02020603050405020304" pitchFamily="18" charset="0"/>
              </a:rPr>
              <a:t>Progress </a:t>
            </a:r>
            <a:r>
              <a:rPr lang="en-US" b="1" dirty="0" smtClean="0">
                <a:solidFill>
                  <a:schemeClr val="bg2"/>
                </a:solidFill>
                <a:latin typeface="Times New Roman" panose="02020603050405020304" pitchFamily="18" charset="0"/>
                <a:cs typeface="Times New Roman" panose="02020603050405020304" pitchFamily="18" charset="0"/>
              </a:rPr>
              <a:t>Screenshot- BACKEND</a:t>
            </a:r>
            <a:endParaRPr lang="en-IN" b="1" dirty="0">
              <a:solidFill>
                <a:schemeClr val="bg2"/>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7038" y="849983"/>
            <a:ext cx="7165910" cy="402885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smtClean="0">
                <a:solidFill>
                  <a:schemeClr val="bg2"/>
                </a:solidFill>
                <a:latin typeface="Times New Roman" panose="02020603050405020304" pitchFamily="18" charset="0"/>
                <a:cs typeface="Times New Roman" panose="02020603050405020304" pitchFamily="18" charset="0"/>
              </a:rPr>
              <a:t>Progress </a:t>
            </a:r>
            <a:r>
              <a:rPr lang="en-US" b="1" dirty="0" smtClean="0">
                <a:solidFill>
                  <a:schemeClr val="bg2"/>
                </a:solidFill>
                <a:latin typeface="Times New Roman" panose="02020603050405020304" pitchFamily="18" charset="0"/>
                <a:cs typeface="Times New Roman" panose="02020603050405020304" pitchFamily="18" charset="0"/>
              </a:rPr>
              <a:t>Screenshot- BACKEND</a:t>
            </a:r>
            <a:endParaRPr lang="en-IN" b="1" dirty="0">
              <a:solidFill>
                <a:schemeClr val="bg2"/>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4400" y="894658"/>
            <a:ext cx="7007290" cy="393967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24947" y="566834"/>
            <a:ext cx="6792686" cy="3820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Project for Calculator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main component with the outer structure of calculator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button component with on click handler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 evaluateExpresion` function to evaluate value</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basic structure of text-editor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main component with all feature buttons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json object to store data for text editor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Push both code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0</TotalTime>
  <Words>3461</Words>
  <Application>WPS Presentation</Application>
  <PresentationFormat>On-screen Show (16:9)</PresentationFormat>
  <Paragraphs>118</Paragraphs>
  <Slides>11</Slides>
  <Notes>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11</vt:i4>
      </vt:variant>
    </vt:vector>
  </HeadingPairs>
  <TitlesOfParts>
    <vt:vector size="27" baseType="lpstr">
      <vt:lpstr>Arial</vt:lpstr>
      <vt:lpstr>SimSun</vt:lpstr>
      <vt:lpstr>Wingdings</vt:lpstr>
      <vt:lpstr>Arial</vt:lpstr>
      <vt:lpstr>Public Sans</vt:lpstr>
      <vt:lpstr>Calibri</vt:lpstr>
      <vt:lpstr>Noto Sans Symbols</vt:lpstr>
      <vt:lpstr>Segoe Print</vt:lpstr>
      <vt:lpstr>EB Garamond</vt:lpstr>
      <vt:lpstr>EB Garamond Medium</vt:lpstr>
      <vt:lpstr>Times New Roman</vt:lpstr>
      <vt:lpstr>Tahoma</vt:lpstr>
      <vt:lpstr>EB Garamond SemiBold</vt:lpstr>
      <vt:lpstr>Microsoft YaHei</vt:lpstr>
      <vt:lpstr>Arial Unicode MS</vt:lpstr>
      <vt:lpstr>Simple Light</vt:lpstr>
      <vt:lpstr>PowerPoint 演示文稿</vt:lpstr>
      <vt:lpstr>ASTROLOGY WEBSITE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rishma</cp:lastModifiedBy>
  <cp:revision>16</cp:revision>
  <dcterms:created xsi:type="dcterms:W3CDTF">2020-08-13T11:21:00Z</dcterms:created>
  <dcterms:modified xsi:type="dcterms:W3CDTF">2023-11-02T15:43:46Z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B46D444A0037495BA364632F83276DC0_13</vt:lpwstr>
  </property>
  <property fmtid="{D5CDD505-2E9C-101B-9397-08002B2CF9AE}" pid="3" name="KSOProductBuildVer">
    <vt:lpwstr>1033-12.2.0.13266</vt:lpwstr>
  </property>
</Properties>
</file>